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21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7.png"/><Relationship Id="rId3" Type="http://schemas.openxmlformats.org/officeDocument/2006/relationships/image" Target="../media/image18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9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50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Relationship Id="rId9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3"/>
          <a:stretch/>
        </p:blipFill>
        <p:spPr>
          <a:xfrm>
            <a:off x="550440" y="636480"/>
            <a:ext cx="3376440" cy="65448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2" descr=""/>
          <p:cNvPicPr/>
          <p:nvPr/>
        </p:nvPicPr>
        <p:blipFill>
          <a:blip r:embed="rId3"/>
          <a:srcRect l="0" t="0" r="0" b="83500"/>
          <a:stretch/>
        </p:blipFill>
        <p:spPr>
          <a:xfrm>
            <a:off x="0" y="0"/>
            <a:ext cx="9143280" cy="847800"/>
          </a:xfrm>
          <a:prstGeom prst="rect">
            <a:avLst/>
          </a:prstGeom>
          <a:ln>
            <a:noFill/>
          </a:ln>
        </p:spPr>
      </p:pic>
      <p:sp>
        <p:nvSpPr>
          <p:cNvPr id="38" name="CustomShape 1"/>
          <p:cNvSpPr/>
          <p:nvPr/>
        </p:nvSpPr>
        <p:spPr>
          <a:xfrm>
            <a:off x="0" y="848520"/>
            <a:ext cx="9143280" cy="42944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9" name="Picture 4" descr=""/>
          <p:cNvPicPr/>
          <p:nvPr/>
        </p:nvPicPr>
        <p:blipFill>
          <a:blip r:embed="rId4"/>
          <a:srcRect l="42576" t="43383" r="44795" b="44522"/>
          <a:stretch/>
        </p:blipFill>
        <p:spPr>
          <a:xfrm>
            <a:off x="7860600" y="4283640"/>
            <a:ext cx="1154160" cy="621360"/>
          </a:xfrm>
          <a:prstGeom prst="rect">
            <a:avLst/>
          </a:prstGeom>
          <a:ln>
            <a:noFill/>
          </a:ln>
        </p:spPr>
      </p:pic>
      <p:sp>
        <p:nvSpPr>
          <p:cNvPr id="40" name="CustomShape 2"/>
          <p:cNvSpPr/>
          <p:nvPr/>
        </p:nvSpPr>
        <p:spPr>
          <a:xfrm>
            <a:off x="0" y="4946760"/>
            <a:ext cx="9143280" cy="1962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1" name="Picture 6" descr=""/>
          <p:cNvPicPr/>
          <p:nvPr/>
        </p:nvPicPr>
        <p:blipFill>
          <a:blip r:embed="rId5"/>
          <a:srcRect l="2686" t="21155" r="93936" b="8446"/>
          <a:stretch/>
        </p:blipFill>
        <p:spPr>
          <a:xfrm rot="16200000">
            <a:off x="4407120" y="407520"/>
            <a:ext cx="327960" cy="9143280"/>
          </a:xfrm>
          <a:prstGeom prst="rect">
            <a:avLst/>
          </a:prstGeom>
          <a:ln>
            <a:noFill/>
          </a:ln>
        </p:spPr>
      </p:pic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499040" y="0"/>
            <a:ext cx="7644240" cy="51429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79" name="Picture 7" descr=""/>
          <p:cNvPicPr/>
          <p:nvPr/>
        </p:nvPicPr>
        <p:blipFill>
          <a:blip r:embed="rId3"/>
          <a:srcRect l="16394" t="0" r="-1" b="0"/>
          <a:stretch/>
        </p:blipFill>
        <p:spPr>
          <a:xfrm>
            <a:off x="1499040" y="0"/>
            <a:ext cx="7644240" cy="5142960"/>
          </a:xfrm>
          <a:prstGeom prst="rect">
            <a:avLst/>
          </a:prstGeom>
          <a:ln>
            <a:noFill/>
          </a:ln>
        </p:spPr>
      </p:pic>
      <p:sp>
        <p:nvSpPr>
          <p:cNvPr id="8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icture 2" descr=""/>
          <p:cNvPicPr/>
          <p:nvPr/>
        </p:nvPicPr>
        <p:blipFill>
          <a:blip r:embed="rId3"/>
          <a:stretch/>
        </p:blipFill>
        <p:spPr>
          <a:xfrm>
            <a:off x="1296360" y="1936440"/>
            <a:ext cx="6550560" cy="1270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://github.com/tcharding/kernel" TargetMode="External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405360" y="1781640"/>
            <a:ext cx="7370280" cy="13204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0" rIns="90000" tIns="45000" bIns="45000" anchor="ctr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Hacking Device Drivers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405360" y="3188520"/>
            <a:ext cx="4418280" cy="4114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to get into kernel development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3"/>
          <p:cNvSpPr/>
          <p:nvPr/>
        </p:nvSpPr>
        <p:spPr>
          <a:xfrm>
            <a:off x="405360" y="3188520"/>
            <a:ext cx="4418280" cy="4114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to get into kernel development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761480" y="1362240"/>
            <a:ext cx="6893280" cy="290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0" rIns="90000" tIns="45000" bIns="45000" anchor="ctr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Tutorial Aim: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 show one way to learn the Linux   kernel development process.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 have fun doing it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5" name="Picture 2" descr=""/>
          <p:cNvPicPr/>
          <p:nvPr/>
        </p:nvPicPr>
        <p:blipFill>
          <a:blip r:embed="rId1"/>
          <a:srcRect l="43496" t="46223" r="45766" b="46199"/>
          <a:stretch/>
        </p:blipFill>
        <p:spPr>
          <a:xfrm>
            <a:off x="7644600" y="4384800"/>
            <a:ext cx="993240" cy="393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1761480" y="1362240"/>
            <a:ext cx="6893280" cy="290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0" rIns="90000" tIns="45000" bIns="45000" anchor="ctr"/>
          <a:p>
            <a:r>
              <a:rPr b="1" lang="en-US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Repository: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http://github.com/tcharding/kernel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Start point: </a:t>
            </a: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tutorial/README.rst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7" name="Picture 2" descr=""/>
          <p:cNvPicPr/>
          <p:nvPr/>
        </p:nvPicPr>
        <p:blipFill>
          <a:blip r:embed="rId2"/>
          <a:srcRect l="43496" t="46223" r="45766" b="46199"/>
          <a:stretch/>
        </p:blipFill>
        <p:spPr>
          <a:xfrm>
            <a:off x="7644600" y="4384800"/>
            <a:ext cx="993240" cy="393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761480" y="1362240"/>
            <a:ext cx="6893280" cy="290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0" rIns="90000" tIns="45000" bIns="45000" anchor="ctr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Thank You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Tobin Harding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me@tobin.cc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9" name="Picture 2" descr=""/>
          <p:cNvPicPr/>
          <p:nvPr/>
        </p:nvPicPr>
        <p:blipFill>
          <a:blip r:embed="rId1"/>
          <a:srcRect l="43496" t="46223" r="45766" b="46199"/>
          <a:stretch/>
        </p:blipFill>
        <p:spPr>
          <a:xfrm>
            <a:off x="7644600" y="4384800"/>
            <a:ext cx="993240" cy="393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2912</TotalTime>
  <Application>LibreOffice/5.1.6.2$Linux_X86_64 LibreOffice_project/10m0$Build-2</Application>
  <Words>27</Words>
  <Paragraphs>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2015-04-06T18:30:18Z</dcterms:created>
  <dc:creator>Amanda Cohen</dc:creator>
  <dc:description/>
  <dc:language>en-AU</dc:language>
  <cp:lastModifiedBy/>
  <dcterms:modified xsi:type="dcterms:W3CDTF">2017-08-28T12:08:23Z</dcterms:modified>
  <cp:revision>38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4</vt:i4>
  </property>
</Properties>
</file>